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71" r:id="rId9"/>
    <p:sldId id="276" r:id="rId10"/>
    <p:sldId id="277" r:id="rId11"/>
    <p:sldId id="265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99FF"/>
    <a:srgbClr val="AA5C8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18" autoAdjust="0"/>
    <p:restoredTop sz="92895" autoAdjust="0"/>
  </p:normalViewPr>
  <p:slideViewPr>
    <p:cSldViewPr>
      <p:cViewPr>
        <p:scale>
          <a:sx n="66" d="100"/>
          <a:sy n="66" d="100"/>
        </p:scale>
        <p:origin x="-930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0FE18-EBBE-4C8B-9183-AE9656012C98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690E7-686F-4BAD-80B6-33E5FF4EF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915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2B67-8D26-468A-84A4-351EC04FB3E8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2DEC-38DF-4099-BCD9-C88E485B0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2B67-8D26-468A-84A4-351EC04FB3E8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2DEC-38DF-4099-BCD9-C88E485B0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2B67-8D26-468A-84A4-351EC04FB3E8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2DEC-38DF-4099-BCD9-C88E485B0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2B67-8D26-468A-84A4-351EC04FB3E8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2DEC-38DF-4099-BCD9-C88E485B0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2B67-8D26-468A-84A4-351EC04FB3E8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2DEC-38DF-4099-BCD9-C88E485B0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2B67-8D26-468A-84A4-351EC04FB3E8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2DEC-38DF-4099-BCD9-C88E485B0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2B67-8D26-468A-84A4-351EC04FB3E8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2DEC-38DF-4099-BCD9-C88E485B0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2B67-8D26-468A-84A4-351EC04FB3E8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2DEC-38DF-4099-BCD9-C88E485B0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2B67-8D26-468A-84A4-351EC04FB3E8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2DEC-38DF-4099-BCD9-C88E485B0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2B67-8D26-468A-84A4-351EC04FB3E8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2DEC-38DF-4099-BCD9-C88E485B0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2B67-8D26-468A-84A4-351EC04FB3E8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2DEC-38DF-4099-BCD9-C88E485B009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8C2B67-8D26-468A-84A4-351EC04FB3E8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5D2DEC-38DF-4099-BCD9-C88E485B0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9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13" Type="http://schemas.openxmlformats.org/officeDocument/2006/relationships/image" Target="../media/image98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12" Type="http://schemas.openxmlformats.org/officeDocument/2006/relationships/image" Target="../media/image97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11" Type="http://schemas.openxmlformats.org/officeDocument/2006/relationships/image" Target="../media/image96.jpe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Relationship Id="rId14" Type="http://schemas.openxmlformats.org/officeDocument/2006/relationships/image" Target="../media/image9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1.jpeg"/><Relationship Id="rId7" Type="http://schemas.microsoft.com/office/2007/relationships/hdphoto" Target="../media/hdphoto1.wdp"/><Relationship Id="rId12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8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18" Type="http://schemas.openxmlformats.org/officeDocument/2006/relationships/image" Target="../media/image6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17" Type="http://schemas.openxmlformats.org/officeDocument/2006/relationships/image" Target="../media/image66.jpeg"/><Relationship Id="rId2" Type="http://schemas.openxmlformats.org/officeDocument/2006/relationships/image" Target="../media/image51.jpeg"/><Relationship Id="rId16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5" Type="http://schemas.openxmlformats.org/officeDocument/2006/relationships/image" Target="../media/image6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Relationship Id="rId14" Type="http://schemas.openxmlformats.org/officeDocument/2006/relationships/image" Target="../media/image6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ru-RU" sz="72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ВЕТЕРИНАРОМ</a:t>
            </a:r>
            <a:r>
              <a:rPr lang="ru-RU" sz="72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72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здорово!</a:t>
            </a:r>
            <a:endParaRPr lang="ru-RU" sz="72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endParaRPr lang="ru-RU" sz="2800" i="1" dirty="0" smtClean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ru-RU" sz="28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Учебный </a:t>
            </a:r>
            <a:r>
              <a:rPr lang="ru-RU" sz="28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 2012-2013</a:t>
            </a:r>
            <a:endParaRPr lang="ru-RU" sz="2800" i="1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88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551" y="2695801"/>
            <a:ext cx="7125113" cy="924475"/>
          </a:xfrm>
        </p:spPr>
        <p:txBody>
          <a:bodyPr/>
          <a:lstStyle/>
          <a:p>
            <a:pPr algn="ctr"/>
            <a:r>
              <a:rPr lang="ru-RU" sz="5400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на</a:t>
            </a:r>
            <a:br>
              <a:rPr lang="ru-RU" sz="5400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практике</a:t>
            </a:r>
            <a:endParaRPr lang="ru-RU" sz="5400" b="1" i="1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3" y="14726"/>
            <a:ext cx="1187624" cy="1583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39756"/>
            <a:ext cx="1747168" cy="1310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-48682"/>
            <a:ext cx="1224136" cy="1632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89469"/>
            <a:ext cx="1766144" cy="1324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187" y="-18104"/>
            <a:ext cx="1236871" cy="1649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" y="1772816"/>
            <a:ext cx="1799168" cy="1349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93" y="1759248"/>
            <a:ext cx="1332957" cy="1777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14" y="1732536"/>
            <a:ext cx="1256410" cy="1675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329" y="1732536"/>
            <a:ext cx="1900671" cy="1425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" y="3861048"/>
            <a:ext cx="2279118" cy="1709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66" y="4005064"/>
            <a:ext cx="3588409" cy="2691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79" y="3861048"/>
            <a:ext cx="2251224" cy="1688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5934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25113" cy="924475"/>
          </a:xfrm>
        </p:spPr>
        <p:txBody>
          <a:bodyPr/>
          <a:lstStyle/>
          <a:p>
            <a:pPr algn="ctr"/>
            <a:r>
              <a:rPr lang="ru-RU" sz="60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субботник</a:t>
            </a:r>
            <a:endParaRPr lang="ru-RU" sz="6000" i="1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944216" cy="1458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67295"/>
            <a:ext cx="1691680" cy="126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690" y="1436333"/>
            <a:ext cx="2363755" cy="1772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04" y="3789040"/>
            <a:ext cx="2171733" cy="16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25" y="1730771"/>
            <a:ext cx="2267744" cy="1700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581" y="5157192"/>
            <a:ext cx="2123728" cy="1592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73027"/>
            <a:ext cx="2267744" cy="1700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6993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71195" y="71691"/>
            <a:ext cx="936104" cy="1364178"/>
          </a:xfrm>
        </p:spPr>
        <p:txBody>
          <a:bodyPr vert="vert270"/>
          <a:lstStyle/>
          <a:p>
            <a:r>
              <a:rPr lang="ru-RU" sz="36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264" y="0"/>
            <a:ext cx="1687736" cy="1265802"/>
          </a:xfrm>
          <a:prstGeom prst="rect">
            <a:avLst/>
          </a:prstGeom>
          <a:ln w="1905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43" y="1296340"/>
            <a:ext cx="1778496" cy="1333872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207" y="2630212"/>
            <a:ext cx="1687736" cy="1265802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637" y="3896015"/>
            <a:ext cx="1681570" cy="1261178"/>
          </a:xfrm>
          <a:prstGeom prst="rect">
            <a:avLst/>
          </a:prstGeom>
          <a:ln w="1905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637" y="1361452"/>
            <a:ext cx="1691680" cy="126876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81" y="16243"/>
            <a:ext cx="1743187" cy="1307390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668" y="3896015"/>
            <a:ext cx="1750771" cy="1313078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255" y="5157193"/>
            <a:ext cx="1796730" cy="1347548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38" y="2576037"/>
            <a:ext cx="1689561" cy="1267171"/>
          </a:xfrm>
          <a:prstGeom prst="rect">
            <a:avLst/>
          </a:prstGeom>
          <a:ln w="1905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264" y="5209093"/>
            <a:ext cx="1687736" cy="1295648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18448"/>
            <a:ext cx="1835696" cy="13767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3" y="2630212"/>
            <a:ext cx="1883701" cy="1412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09093"/>
            <a:ext cx="1979712" cy="1484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2509256" y="171236"/>
            <a:ext cx="12864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</a:t>
            </a:r>
            <a:endParaRPr lang="ru-RU" sz="40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1725" y="315995"/>
            <a:ext cx="966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</a:t>
            </a:r>
            <a:endParaRPr lang="ru-RU" dirty="0">
              <a:ln w="18415" cmpd="sng">
                <a:solidFill>
                  <a:srgbClr val="FFC000"/>
                </a:solidFill>
                <a:prstDash val="solid"/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475" y="1409278"/>
            <a:ext cx="14318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</a:t>
            </a:r>
            <a:endParaRPr lang="ru-RU" dirty="0">
              <a:ln w="18415" cmpd="sng">
                <a:solidFill>
                  <a:srgbClr val="FFC000"/>
                </a:solidFill>
                <a:prstDash val="solid"/>
              </a:ln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63036" y="1211002"/>
            <a:ext cx="9380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endParaRPr lang="ru-RU" sz="96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59224" y="3044212"/>
            <a:ext cx="1917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ЖИВЕМ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474812" y="2662948"/>
            <a:ext cx="4908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ru-RU" sz="72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83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Классный час</a:t>
            </a:r>
            <a:br>
              <a:rPr lang="ru-RU" sz="5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ЗОЖ.</a:t>
            </a:r>
            <a:endParaRPr lang="ru-RU" sz="5400" dirty="0">
              <a:ln w="18415" cmpd="sng">
                <a:solidFill>
                  <a:srgbClr val="FFC000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6181461" cy="44249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7794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1680">
            <a:off x="514580" y="198521"/>
            <a:ext cx="2489079" cy="1866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37094">
            <a:off x="3757207" y="135595"/>
            <a:ext cx="1691188" cy="2255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583">
            <a:off x="6420833" y="302183"/>
            <a:ext cx="2562808" cy="1922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800">
            <a:off x="308952" y="2424978"/>
            <a:ext cx="2699792" cy="2024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422">
            <a:off x="5717757" y="4616165"/>
            <a:ext cx="2521409" cy="1891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693">
            <a:off x="6665392" y="2473450"/>
            <a:ext cx="2284925" cy="1713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5705">
            <a:off x="855108" y="4684285"/>
            <a:ext cx="2339752" cy="1754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92" y="2713738"/>
            <a:ext cx="3196859" cy="1965282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1024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071942"/>
            <a:ext cx="7125113" cy="924475"/>
          </a:xfrm>
        </p:spPr>
        <p:txBody>
          <a:bodyPr/>
          <a:lstStyle/>
          <a:p>
            <a:r>
              <a:rPr lang="ru-RU" sz="72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</a:t>
            </a:r>
            <a:r>
              <a:rPr lang="ru-RU" sz="5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экскурсии </a:t>
            </a:r>
            <a:r>
              <a:rPr lang="ru-RU" sz="5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в:</a:t>
            </a:r>
            <a:r>
              <a:rPr lang="ru-RU" sz="72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800" i="1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Подсосново</a:t>
            </a:r>
            <a:r>
              <a:rPr lang="ru-RU" sz="28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Немецкий национальный район</a:t>
            </a:r>
            <a:r>
              <a:rPr lang="ru-RU" sz="28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8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с. </a:t>
            </a:r>
            <a:r>
              <a:rPr lang="ru-RU" sz="2800" i="1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Гришковка</a:t>
            </a:r>
            <a:r>
              <a:rPr lang="ru-RU" sz="28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Немецкий </a:t>
            </a:r>
            <a:r>
              <a:rPr lang="ru-RU" sz="24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национальный район</a:t>
            </a:r>
            <a:r>
              <a:rPr lang="ru-RU" sz="28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8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с. </a:t>
            </a:r>
            <a:r>
              <a:rPr lang="ru-RU" sz="2800" i="1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Асямовка</a:t>
            </a:r>
            <a:r>
              <a:rPr lang="ru-RU" sz="28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Бурлинский</a:t>
            </a:r>
            <a:r>
              <a:rPr lang="ru-RU" sz="24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sz="28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ООО «Западное» </a:t>
            </a:r>
            <a:r>
              <a:rPr lang="ru-RU" sz="24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Ключевской район</a:t>
            </a:r>
            <a:r>
              <a:rPr lang="ru-RU" sz="36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72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999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06849">
            <a:off x="755576" y="2492896"/>
            <a:ext cx="7125113" cy="924475"/>
          </a:xfrm>
        </p:spPr>
        <p:txBody>
          <a:bodyPr/>
          <a:lstStyle/>
          <a:p>
            <a:pPr algn="ctr"/>
            <a:r>
              <a:rPr lang="ru-RU" sz="66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6600" i="1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Подсосново</a:t>
            </a:r>
            <a:endParaRPr lang="ru-RU" sz="6600" i="1" dirty="0">
              <a:ln w="18415" cmpd="sng">
                <a:solidFill>
                  <a:srgbClr val="FFC000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88640"/>
            <a:ext cx="2267744" cy="1700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86018"/>
            <a:ext cx="2267744" cy="1700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65" y="188640"/>
            <a:ext cx="2339752" cy="1754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0413"/>
            <a:ext cx="2538028" cy="1903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03" y="1556792"/>
            <a:ext cx="1684784" cy="2246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032" y="3429000"/>
            <a:ext cx="24384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32" y="5013176"/>
            <a:ext cx="2963168" cy="1666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96" y="4125779"/>
            <a:ext cx="2366392" cy="1774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4" y="2186826"/>
            <a:ext cx="1728192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77" y="4581657"/>
            <a:ext cx="2656820" cy="1992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249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22389">
            <a:off x="331587" y="809540"/>
            <a:ext cx="7125113" cy="924475"/>
          </a:xfrm>
        </p:spPr>
        <p:txBody>
          <a:bodyPr/>
          <a:lstStyle/>
          <a:p>
            <a:pPr algn="ctr"/>
            <a:r>
              <a:rPr lang="ru-RU" sz="60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60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i="1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6000" i="1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60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i="1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6000" i="1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зоопарке </a:t>
            </a:r>
            <a:endParaRPr lang="ru-RU" sz="6000" i="1" dirty="0">
              <a:ln w="18415" cmpd="sng">
                <a:solidFill>
                  <a:srgbClr val="FFC000"/>
                </a:solidFill>
                <a:prstDash val="solid"/>
              </a:ln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" y="404664"/>
            <a:ext cx="1752195" cy="1314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545" y="268822"/>
            <a:ext cx="1673126" cy="125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9132"/>
            <a:ext cx="1512168" cy="1134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599"/>
            <a:ext cx="1566878" cy="1175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102" y="124994"/>
            <a:ext cx="1297102" cy="172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128">
            <a:off x="7330801" y="2906835"/>
            <a:ext cx="1421483" cy="1223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80507"/>
            <a:ext cx="1861012" cy="1395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383258"/>
            <a:ext cx="1620491" cy="1215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16" y="3382354"/>
            <a:ext cx="1991060" cy="1119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568" y="4260595"/>
            <a:ext cx="2511227" cy="1883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9" y="4550075"/>
            <a:ext cx="2215945" cy="1661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430" y="4787577"/>
            <a:ext cx="2477027" cy="1857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4095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1417403" flipV="1">
            <a:off x="1102787" y="3127326"/>
            <a:ext cx="7125113" cy="404439"/>
          </a:xfrm>
        </p:spPr>
        <p:txBody>
          <a:bodyPr/>
          <a:lstStyle/>
          <a:p>
            <a:pPr algn="ctr"/>
            <a:r>
              <a:rPr lang="ru-RU" sz="6000" i="1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0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000" i="1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Гришковка</a:t>
            </a:r>
            <a:endParaRPr lang="ru-RU" sz="6000" i="1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7280"/>
            <a:ext cx="1872208" cy="1404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06" y="163626"/>
            <a:ext cx="2051720" cy="153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568" y="282826"/>
            <a:ext cx="1733853" cy="1300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5" y="2276872"/>
            <a:ext cx="2261913" cy="1696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06" y="2708920"/>
            <a:ext cx="1941301" cy="1455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95" y="4539084"/>
            <a:ext cx="2477937" cy="1858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495" y="3734452"/>
            <a:ext cx="1516415" cy="2021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4\Desktop\Новая папка\фото\2011-2015\P101011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33" y="4539084"/>
            <a:ext cx="2483207" cy="2069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424277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04553">
            <a:off x="1067070" y="2757311"/>
            <a:ext cx="7125113" cy="924475"/>
          </a:xfrm>
        </p:spPr>
        <p:txBody>
          <a:bodyPr/>
          <a:lstStyle/>
          <a:p>
            <a:pPr algn="ctr"/>
            <a:r>
              <a:rPr lang="ru-RU" sz="60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6000" i="1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Асямовка</a:t>
            </a:r>
            <a:endParaRPr lang="ru-RU" sz="6000" i="1" dirty="0">
              <a:ln w="18415" cmpd="sng">
                <a:solidFill>
                  <a:srgbClr val="FFC000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4" y="433086"/>
            <a:ext cx="1835696" cy="1376772"/>
          </a:xfrm>
          <a:prstGeom prst="roundRect">
            <a:avLst>
              <a:gd name="adj" fmla="val 16667"/>
            </a:avLst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2804">
            <a:off x="6204180" y="332656"/>
            <a:ext cx="1715683" cy="12867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81189">
            <a:off x="1813878" y="250875"/>
            <a:ext cx="1656184" cy="1242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89351">
            <a:off x="1775630" y="1976761"/>
            <a:ext cx="1835696" cy="13767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AA5C89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212">
            <a:off x="7305193" y="1844824"/>
            <a:ext cx="1763688" cy="1322766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9173">
            <a:off x="6196979" y="3180841"/>
            <a:ext cx="1595669" cy="1196752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3542">
            <a:off x="4183231" y="4403164"/>
            <a:ext cx="2159224" cy="1619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999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9826">
            <a:off x="355596" y="811840"/>
            <a:ext cx="1203598" cy="1604797"/>
          </a:xfrm>
          <a:prstGeom prst="rect">
            <a:avLst/>
          </a:prstGeom>
          <a:ln w="12700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8828">
            <a:off x="6857723" y="4877054"/>
            <a:ext cx="1890210" cy="1417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0537">
            <a:off x="210463" y="3349265"/>
            <a:ext cx="1292483" cy="1723310"/>
          </a:xfrm>
          <a:prstGeom prst="rect">
            <a:avLst/>
          </a:prstGeom>
          <a:ln>
            <a:solidFill>
              <a:srgbClr val="9999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6853">
            <a:off x="1537249" y="4920088"/>
            <a:ext cx="2123728" cy="1592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672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623" y="2128876"/>
            <a:ext cx="7125113" cy="924475"/>
          </a:xfrm>
        </p:spPr>
        <p:txBody>
          <a:bodyPr/>
          <a:lstStyle/>
          <a:p>
            <a:pPr algn="ctr"/>
            <a:r>
              <a:rPr lang="ru-RU" sz="4800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«Западное»</a:t>
            </a:r>
            <a:endParaRPr lang="ru-RU" sz="4800" b="1" i="1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4" y="0"/>
            <a:ext cx="1331640" cy="9987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929" y="998730"/>
            <a:ext cx="1368152" cy="1026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8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81" y="-27833"/>
            <a:ext cx="1348995" cy="1011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076" y="998730"/>
            <a:ext cx="1368152" cy="1026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123" y="-27292"/>
            <a:ext cx="1368029" cy="10260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983913"/>
            <a:ext cx="1331761" cy="9988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9" y="2024844"/>
            <a:ext cx="1331640" cy="9987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70838"/>
            <a:ext cx="1403648" cy="1052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17" y="3284983"/>
            <a:ext cx="1331640" cy="9987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42" y="3284984"/>
            <a:ext cx="1331639" cy="9987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8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123" y="4321370"/>
            <a:ext cx="1421841" cy="1066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076" y="3365612"/>
            <a:ext cx="1368152" cy="9181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36" y="4283713"/>
            <a:ext cx="1331640" cy="9987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0" y="4304860"/>
            <a:ext cx="1259632" cy="944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460" y="5228421"/>
            <a:ext cx="1689602" cy="1267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8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105" y="5324831"/>
            <a:ext cx="1642093" cy="12315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74" y="5385610"/>
            <a:ext cx="1480017" cy="1110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5572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4F4F4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347</TotalTime>
  <Words>34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Быть ВЕТЕРИНАРОМ – ЭТО здорово!</vt:lpstr>
      <vt:lpstr>Классный час  ЗОЖ.</vt:lpstr>
      <vt:lpstr>Слайд 3</vt:lpstr>
      <vt:lpstr> Наши экскурсии в:  - с. Подсосново Немецкий национальный район; - с. Гришковка  Немецкий национальный район; - с. Асямовка Бурлинский район - ООО «Западное» Ключевской район    </vt:lpstr>
      <vt:lpstr>с. Подсосново</vt:lpstr>
      <vt:lpstr>    в зоопарке </vt:lpstr>
      <vt:lpstr>с. Гришковка</vt:lpstr>
      <vt:lpstr>с. Асямовка</vt:lpstr>
      <vt:lpstr>ООО «Западное»</vt:lpstr>
      <vt:lpstr>Мы на  практике</vt:lpstr>
      <vt:lpstr>субботник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Летопись  435 группа</dc:title>
  <dc:creator>4</dc:creator>
  <cp:lastModifiedBy>Admin</cp:lastModifiedBy>
  <cp:revision>39</cp:revision>
  <dcterms:created xsi:type="dcterms:W3CDTF">2013-05-10T04:11:26Z</dcterms:created>
  <dcterms:modified xsi:type="dcterms:W3CDTF">2013-06-22T06:57:46Z</dcterms:modified>
</cp:coreProperties>
</file>